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FA61-76AA-4CD7-AF6D-17ABC8598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00BD3-3C7B-44A6-92D9-F7581260C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0D9E8-0293-43C4-9028-6F8A5139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1F025-F2F1-4F37-97A4-40F7D428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A8B1A-4C1C-4319-AA4F-668CCA4B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42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A825-2E58-4264-9C10-05D9F76A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653B8-5A2D-44EC-8C13-1E3831617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4B9C0-B0E0-446C-AE32-52D8BA82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D66AA-C435-4E90-BBB5-D01793D9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5922-8620-4ED3-89A9-093350C8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36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9F829-1B42-470E-B306-67E0F50F5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99199-591F-4A41-AFEF-934944674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E521-7935-4642-BFE6-51610D92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39069-842E-41E3-8A5C-A0557B29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5B6F0-4AB2-4164-9FD9-B5BDBCC3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23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14C7-3983-415A-91CF-ABC7307A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199F3-4645-4B36-9663-AD2A11BCE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E3976-83AC-4B73-A925-25B50B5A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C4B0-D655-47A6-842E-0EE05DAB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421CD-C632-498E-99C7-02A067BA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24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4095-CF9E-44D9-8B78-80280027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0ADCE-DB04-4C6E-9BFE-7CA4183CF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02B7F-EA2E-4DEF-9893-5B65D532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82FD1-DB0E-4D91-8AEA-595E9DBE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C19E5-1949-4995-8C4D-9CE07612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56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E387-3991-45EE-B75E-A6570B40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53284-5670-4079-9F54-0D6943B0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D1C3D-3301-47C5-A5FC-D014D9FD5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165B8-A0EB-412A-930A-763AF33B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8D951-895F-4D67-B47C-81410330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E5D93-6128-440B-BE8D-942C497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10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5A40-8955-46AB-9E05-87876AEB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2EB46-77D2-46F5-B4B3-77463EC68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721AE-2A74-4204-9E24-A9DAE4605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87512-0B18-413C-962F-4C3A9FC5A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109E0-7002-43E1-93C2-9C84A7666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2E15F-35E6-4FDC-989F-B13F2E8F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D3787-E512-4789-B001-2052ADE4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5F276F-FE8B-4968-B306-A49A96B7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14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35D4-79C1-402B-8FDB-C30282C8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B37BC-30CC-4018-A784-97FAE5DD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A2FBB-139B-453B-8B26-A7BB13BC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CAE10-8C78-442F-A5C0-088F8A34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06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E683E6-BDFB-427D-A886-B67A35AC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DF0ED-4303-4BB6-AE59-7470344C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78846-F64C-45A9-B8F1-FA14B12B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7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3F0C-93F4-48F1-AE16-F1CF7CE2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0F50-49CC-4674-8096-F80BFAB6F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9DA9F-8819-4D63-8E46-E4885310E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02056-0ED0-4411-B63C-7C990C9E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FB163-1E2F-458B-8234-D22D9C7C2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0AED-8AEE-445D-9D5E-849607EB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62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4938-F4DB-4054-8429-C3D1850D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D03056-CE87-443B-A367-198C99398C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2B787-05BB-4C1F-8E0B-3CC95171E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CE5EC-4927-4108-BAB6-F6627236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5A930-9F3E-4F33-83E2-91DCEF69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01F02-AF67-48AC-9EF5-71309628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7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6E8FC1-BAF9-4D42-8B3B-37B83FFA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FA704-38C3-4C9E-93CE-DFE231DD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B680B-A87A-469E-8144-5D0DE210F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A1287-A83E-491E-B6B1-E86843348A0B}" type="datetimeFigureOut">
              <a:rPr lang="en-IN" smtClean="0"/>
              <a:t>11-12-2021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56E8E-58B6-4C0A-B00A-B74960A5D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14CA3-17B7-40EA-99F5-4CD5A95B1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1D82D-5830-4BBB-BE3C-A1A1571B9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28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FAB8-6A41-4AF3-BD4F-3F85CF327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CBC0B-370C-4304-AA53-D349EB19B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FD69C-28E8-4AC1-B0D2-9E269DA26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54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D0CE-C3A5-4ADA-A389-230DFAD6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FE1B13-7192-4C70-BE90-806D8CFE1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976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8423-3B42-47CE-9FF8-20ACF76A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CC929-0A52-4FE0-8AA9-D257EE5C5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533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2E00-D18B-4F79-BD41-3E56265E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945D6E-F137-4841-BC95-A663DF94D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0166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2ECA-A4E3-4336-BD52-6CAEE1FE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FF81E-B0FE-4EE9-BC96-5A0644BC8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98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ED4F-C699-42BA-B96A-6B9532B3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A4FDA-39F5-453A-A4BE-876066A34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4615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6601-F006-48E0-BCC3-BCC81ED67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6D223-7DB2-4C06-B19B-064C94879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4543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43BE-02EE-48AF-BEBB-AB4E3D4E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AC30A4-61C8-4E5C-BC3F-7CCCCECAD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75768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F3E4-5A2A-4D3D-8F96-72C1CA04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9F372-A3C9-437A-97F0-FCD95F4C7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0301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B5DF-29B4-40C0-865A-064B937F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B8D3A-7CE8-4C52-B950-E512A21F7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1235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E08E-E425-4E8E-887D-BCEEB4EB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75AF5-9042-45F4-B8F0-A69BDF47E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814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A30A-6358-4387-83BB-8603B733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74A5F58-B4AD-4C6A-BA2D-7E30B0D86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801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82AF-6E80-4F42-B672-98139308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61645-8A42-41A9-8E29-F7A656F0D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1516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0833-05E8-4FD7-8333-139899F4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A72D9-DD8C-402F-802A-753600722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406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DAA7-71C2-4508-900E-0B06A4DA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4988F-CAD3-4A45-93B8-56402F816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98896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E976-D226-4352-93C5-B26F0A07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95CE8-F746-43E2-B390-1D7F335C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694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C1EF-63A6-45B3-9AEE-21D4ABB3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74B1B-3B1D-4609-B46A-A460BDDB6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668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A2FD-4917-48D2-8298-C1D6202E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68165E-06FA-4EC3-A473-FF1292CA1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979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158B-A015-4FED-9EF3-E53052A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8B870-EDAC-43F3-B507-1F96BECD1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859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E06A-DC23-4CA7-93E5-0758DEBE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927EB-0C0C-4C1F-AB46-7E15026CD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180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D82E-E77A-4E3A-B8C9-A0149B65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5806A-713D-44B0-A0D8-003C9EEF0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48456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DE46-1B76-4DE6-957B-709E578C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DE15C-10C8-4022-8AEB-3F13CA79E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760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B6D5-A648-46B6-9BF9-5F5C2923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748A6-E297-4D0F-B561-1FD176925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393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vinit chavan</dc:creator>
  <cp:lastModifiedBy>vinit chavan</cp:lastModifiedBy>
  <cp:revision>2</cp:revision>
  <dcterms:created xsi:type="dcterms:W3CDTF">2021-12-11T15:22:28Z</dcterms:created>
  <dcterms:modified xsi:type="dcterms:W3CDTF">2021-12-11T15:32:08Z</dcterms:modified>
</cp:coreProperties>
</file>